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</p:sldIdLst>
  <p:sldSz cx="1944688" cy="53641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3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/>
  </p:normalViewPr>
  <p:slideViewPr>
    <p:cSldViewPr snapToGrid="0">
      <p:cViewPr varScale="1">
        <p:scale>
          <a:sx n="177" d="100"/>
          <a:sy n="177" d="100"/>
        </p:scale>
        <p:origin x="381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52" y="877886"/>
            <a:ext cx="1652985" cy="1867523"/>
          </a:xfrm>
        </p:spPr>
        <p:txBody>
          <a:bodyPr anchor="b"/>
          <a:lstStyle>
            <a:lvl1pPr algn="ctr">
              <a:defRPr sz="127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086" y="2817428"/>
            <a:ext cx="1458516" cy="1295097"/>
          </a:xfrm>
        </p:spPr>
        <p:txBody>
          <a:bodyPr/>
          <a:lstStyle>
            <a:lvl1pPr marL="0" indent="0" algn="ctr">
              <a:buNone/>
              <a:defRPr sz="510"/>
            </a:lvl1pPr>
            <a:lvl2pPr marL="97246" indent="0" algn="ctr">
              <a:buNone/>
              <a:defRPr sz="425"/>
            </a:lvl2pPr>
            <a:lvl3pPr marL="194493" indent="0" algn="ctr">
              <a:buNone/>
              <a:defRPr sz="383"/>
            </a:lvl3pPr>
            <a:lvl4pPr marL="291739" indent="0" algn="ctr">
              <a:buNone/>
              <a:defRPr sz="340"/>
            </a:lvl4pPr>
            <a:lvl5pPr marL="388986" indent="0" algn="ctr">
              <a:buNone/>
              <a:defRPr sz="340"/>
            </a:lvl5pPr>
            <a:lvl6pPr marL="486232" indent="0" algn="ctr">
              <a:buNone/>
              <a:defRPr sz="340"/>
            </a:lvl6pPr>
            <a:lvl7pPr marL="583479" indent="0" algn="ctr">
              <a:buNone/>
              <a:defRPr sz="340"/>
            </a:lvl7pPr>
            <a:lvl8pPr marL="680725" indent="0" algn="ctr">
              <a:buNone/>
              <a:defRPr sz="340"/>
            </a:lvl8pPr>
            <a:lvl9pPr marL="777972" indent="0" algn="ctr">
              <a:buNone/>
              <a:defRPr sz="34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DAB4-684B-40D3-81CF-E3B3A4B99E34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8D61-DCCF-41A7-9F00-311F3C47B5A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62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DAB4-684B-40D3-81CF-E3B3A4B99E34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8D61-DCCF-41A7-9F00-311F3C47B5A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9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91668" y="285592"/>
            <a:ext cx="419323" cy="454588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3698" y="285592"/>
            <a:ext cx="1233661" cy="454588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DAB4-684B-40D3-81CF-E3B3A4B99E34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8D61-DCCF-41A7-9F00-311F3C47B5A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04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DAB4-684B-40D3-81CF-E3B3A4B99E34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8D61-DCCF-41A7-9F00-311F3C47B5A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1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85" y="1337317"/>
            <a:ext cx="1677293" cy="2231342"/>
          </a:xfrm>
        </p:spPr>
        <p:txBody>
          <a:bodyPr anchor="b"/>
          <a:lstStyle>
            <a:lvl1pPr>
              <a:defRPr sz="127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685" y="3589769"/>
            <a:ext cx="1677293" cy="1173410"/>
          </a:xfrm>
        </p:spPr>
        <p:txBody>
          <a:bodyPr/>
          <a:lstStyle>
            <a:lvl1pPr marL="0" indent="0">
              <a:buNone/>
              <a:defRPr sz="510">
                <a:solidFill>
                  <a:schemeClr val="tx1"/>
                </a:solidFill>
              </a:defRPr>
            </a:lvl1pPr>
            <a:lvl2pPr marL="97246" indent="0">
              <a:buNone/>
              <a:defRPr sz="425">
                <a:solidFill>
                  <a:schemeClr val="tx1">
                    <a:tint val="75000"/>
                  </a:schemeClr>
                </a:solidFill>
              </a:defRPr>
            </a:lvl2pPr>
            <a:lvl3pPr marL="194493" indent="0">
              <a:buNone/>
              <a:defRPr sz="383">
                <a:solidFill>
                  <a:schemeClr val="tx1">
                    <a:tint val="75000"/>
                  </a:schemeClr>
                </a:solidFill>
              </a:defRPr>
            </a:lvl3pPr>
            <a:lvl4pPr marL="291739" indent="0">
              <a:buNone/>
              <a:defRPr sz="340">
                <a:solidFill>
                  <a:schemeClr val="tx1">
                    <a:tint val="75000"/>
                  </a:schemeClr>
                </a:solidFill>
              </a:defRPr>
            </a:lvl4pPr>
            <a:lvl5pPr marL="388986" indent="0">
              <a:buNone/>
              <a:defRPr sz="340">
                <a:solidFill>
                  <a:schemeClr val="tx1">
                    <a:tint val="75000"/>
                  </a:schemeClr>
                </a:solidFill>
              </a:defRPr>
            </a:lvl5pPr>
            <a:lvl6pPr marL="486232" indent="0">
              <a:buNone/>
              <a:defRPr sz="340">
                <a:solidFill>
                  <a:schemeClr val="tx1">
                    <a:tint val="75000"/>
                  </a:schemeClr>
                </a:solidFill>
              </a:defRPr>
            </a:lvl6pPr>
            <a:lvl7pPr marL="583479" indent="0">
              <a:buNone/>
              <a:defRPr sz="340">
                <a:solidFill>
                  <a:schemeClr val="tx1">
                    <a:tint val="75000"/>
                  </a:schemeClr>
                </a:solidFill>
              </a:defRPr>
            </a:lvl7pPr>
            <a:lvl8pPr marL="680725" indent="0">
              <a:buNone/>
              <a:defRPr sz="340">
                <a:solidFill>
                  <a:schemeClr val="tx1">
                    <a:tint val="75000"/>
                  </a:schemeClr>
                </a:solidFill>
              </a:defRPr>
            </a:lvl8pPr>
            <a:lvl9pPr marL="777972" indent="0">
              <a:buNone/>
              <a:defRPr sz="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DAB4-684B-40D3-81CF-E3B3A4B99E34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8D61-DCCF-41A7-9F00-311F3C47B5A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4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698" y="1427960"/>
            <a:ext cx="826492" cy="34035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4499" y="1427960"/>
            <a:ext cx="826492" cy="34035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DAB4-684B-40D3-81CF-E3B3A4B99E34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8D61-DCCF-41A7-9F00-311F3C47B5A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22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951" y="285593"/>
            <a:ext cx="1677293" cy="103682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951" y="1314965"/>
            <a:ext cx="822694" cy="644444"/>
          </a:xfrm>
        </p:spPr>
        <p:txBody>
          <a:bodyPr anchor="b"/>
          <a:lstStyle>
            <a:lvl1pPr marL="0" indent="0">
              <a:buNone/>
              <a:defRPr sz="510" b="1"/>
            </a:lvl1pPr>
            <a:lvl2pPr marL="97246" indent="0">
              <a:buNone/>
              <a:defRPr sz="425" b="1"/>
            </a:lvl2pPr>
            <a:lvl3pPr marL="194493" indent="0">
              <a:buNone/>
              <a:defRPr sz="383" b="1"/>
            </a:lvl3pPr>
            <a:lvl4pPr marL="291739" indent="0">
              <a:buNone/>
              <a:defRPr sz="340" b="1"/>
            </a:lvl4pPr>
            <a:lvl5pPr marL="388986" indent="0">
              <a:buNone/>
              <a:defRPr sz="340" b="1"/>
            </a:lvl5pPr>
            <a:lvl6pPr marL="486232" indent="0">
              <a:buNone/>
              <a:defRPr sz="340" b="1"/>
            </a:lvl6pPr>
            <a:lvl7pPr marL="583479" indent="0">
              <a:buNone/>
              <a:defRPr sz="340" b="1"/>
            </a:lvl7pPr>
            <a:lvl8pPr marL="680725" indent="0">
              <a:buNone/>
              <a:defRPr sz="340" b="1"/>
            </a:lvl8pPr>
            <a:lvl9pPr marL="777972" indent="0">
              <a:buNone/>
              <a:defRPr sz="34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951" y="1959410"/>
            <a:ext cx="822694" cy="288199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84498" y="1314965"/>
            <a:ext cx="826746" cy="644444"/>
          </a:xfrm>
        </p:spPr>
        <p:txBody>
          <a:bodyPr anchor="b"/>
          <a:lstStyle>
            <a:lvl1pPr marL="0" indent="0">
              <a:buNone/>
              <a:defRPr sz="510" b="1"/>
            </a:lvl1pPr>
            <a:lvl2pPr marL="97246" indent="0">
              <a:buNone/>
              <a:defRPr sz="425" b="1"/>
            </a:lvl2pPr>
            <a:lvl3pPr marL="194493" indent="0">
              <a:buNone/>
              <a:defRPr sz="383" b="1"/>
            </a:lvl3pPr>
            <a:lvl4pPr marL="291739" indent="0">
              <a:buNone/>
              <a:defRPr sz="340" b="1"/>
            </a:lvl4pPr>
            <a:lvl5pPr marL="388986" indent="0">
              <a:buNone/>
              <a:defRPr sz="340" b="1"/>
            </a:lvl5pPr>
            <a:lvl6pPr marL="486232" indent="0">
              <a:buNone/>
              <a:defRPr sz="340" b="1"/>
            </a:lvl6pPr>
            <a:lvl7pPr marL="583479" indent="0">
              <a:buNone/>
              <a:defRPr sz="340" b="1"/>
            </a:lvl7pPr>
            <a:lvl8pPr marL="680725" indent="0">
              <a:buNone/>
              <a:defRPr sz="340" b="1"/>
            </a:lvl8pPr>
            <a:lvl9pPr marL="777972" indent="0">
              <a:buNone/>
              <a:defRPr sz="34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84498" y="1959410"/>
            <a:ext cx="826746" cy="288199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DAB4-684B-40D3-81CF-E3B3A4B99E34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8D61-DCCF-41A7-9F00-311F3C47B5A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94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DAB4-684B-40D3-81CF-E3B3A4B99E34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8D61-DCCF-41A7-9F00-311F3C47B5A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7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DAB4-684B-40D3-81CF-E3B3A4B99E34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8D61-DCCF-41A7-9F00-311F3C47B5A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49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951" y="357611"/>
            <a:ext cx="627212" cy="1251638"/>
          </a:xfrm>
        </p:spPr>
        <p:txBody>
          <a:bodyPr anchor="b"/>
          <a:lstStyle>
            <a:lvl1pPr>
              <a:defRPr sz="68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746" y="772341"/>
            <a:ext cx="984498" cy="3812033"/>
          </a:xfrm>
        </p:spPr>
        <p:txBody>
          <a:bodyPr/>
          <a:lstStyle>
            <a:lvl1pPr>
              <a:defRPr sz="681"/>
            </a:lvl1pPr>
            <a:lvl2pPr>
              <a:defRPr sz="596"/>
            </a:lvl2pPr>
            <a:lvl3pPr>
              <a:defRPr sz="510"/>
            </a:lvl3pPr>
            <a:lvl4pPr>
              <a:defRPr sz="425"/>
            </a:lvl4pPr>
            <a:lvl5pPr>
              <a:defRPr sz="425"/>
            </a:lvl5pPr>
            <a:lvl6pPr>
              <a:defRPr sz="425"/>
            </a:lvl6pPr>
            <a:lvl7pPr>
              <a:defRPr sz="425"/>
            </a:lvl7pPr>
            <a:lvl8pPr>
              <a:defRPr sz="425"/>
            </a:lvl8pPr>
            <a:lvl9pPr>
              <a:defRPr sz="42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951" y="1609249"/>
            <a:ext cx="627212" cy="2981333"/>
          </a:xfrm>
        </p:spPr>
        <p:txBody>
          <a:bodyPr/>
          <a:lstStyle>
            <a:lvl1pPr marL="0" indent="0">
              <a:buNone/>
              <a:defRPr sz="340"/>
            </a:lvl1pPr>
            <a:lvl2pPr marL="97246" indent="0">
              <a:buNone/>
              <a:defRPr sz="298"/>
            </a:lvl2pPr>
            <a:lvl3pPr marL="194493" indent="0">
              <a:buNone/>
              <a:defRPr sz="255"/>
            </a:lvl3pPr>
            <a:lvl4pPr marL="291739" indent="0">
              <a:buNone/>
              <a:defRPr sz="213"/>
            </a:lvl4pPr>
            <a:lvl5pPr marL="388986" indent="0">
              <a:buNone/>
              <a:defRPr sz="213"/>
            </a:lvl5pPr>
            <a:lvl6pPr marL="486232" indent="0">
              <a:buNone/>
              <a:defRPr sz="213"/>
            </a:lvl6pPr>
            <a:lvl7pPr marL="583479" indent="0">
              <a:buNone/>
              <a:defRPr sz="213"/>
            </a:lvl7pPr>
            <a:lvl8pPr marL="680725" indent="0">
              <a:buNone/>
              <a:defRPr sz="213"/>
            </a:lvl8pPr>
            <a:lvl9pPr marL="777972" indent="0">
              <a:buNone/>
              <a:defRPr sz="21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DAB4-684B-40D3-81CF-E3B3A4B99E34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8D61-DCCF-41A7-9F00-311F3C47B5A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45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951" y="357611"/>
            <a:ext cx="627212" cy="1251638"/>
          </a:xfrm>
        </p:spPr>
        <p:txBody>
          <a:bodyPr anchor="b"/>
          <a:lstStyle>
            <a:lvl1pPr>
              <a:defRPr sz="68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26746" y="772341"/>
            <a:ext cx="984498" cy="3812033"/>
          </a:xfrm>
        </p:spPr>
        <p:txBody>
          <a:bodyPr anchor="t"/>
          <a:lstStyle>
            <a:lvl1pPr marL="0" indent="0">
              <a:buNone/>
              <a:defRPr sz="681"/>
            </a:lvl1pPr>
            <a:lvl2pPr marL="97246" indent="0">
              <a:buNone/>
              <a:defRPr sz="596"/>
            </a:lvl2pPr>
            <a:lvl3pPr marL="194493" indent="0">
              <a:buNone/>
              <a:defRPr sz="510"/>
            </a:lvl3pPr>
            <a:lvl4pPr marL="291739" indent="0">
              <a:buNone/>
              <a:defRPr sz="425"/>
            </a:lvl4pPr>
            <a:lvl5pPr marL="388986" indent="0">
              <a:buNone/>
              <a:defRPr sz="425"/>
            </a:lvl5pPr>
            <a:lvl6pPr marL="486232" indent="0">
              <a:buNone/>
              <a:defRPr sz="425"/>
            </a:lvl6pPr>
            <a:lvl7pPr marL="583479" indent="0">
              <a:buNone/>
              <a:defRPr sz="425"/>
            </a:lvl7pPr>
            <a:lvl8pPr marL="680725" indent="0">
              <a:buNone/>
              <a:defRPr sz="425"/>
            </a:lvl8pPr>
            <a:lvl9pPr marL="777972" indent="0">
              <a:buNone/>
              <a:defRPr sz="42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951" y="1609249"/>
            <a:ext cx="627212" cy="2981333"/>
          </a:xfrm>
        </p:spPr>
        <p:txBody>
          <a:bodyPr/>
          <a:lstStyle>
            <a:lvl1pPr marL="0" indent="0">
              <a:buNone/>
              <a:defRPr sz="340"/>
            </a:lvl1pPr>
            <a:lvl2pPr marL="97246" indent="0">
              <a:buNone/>
              <a:defRPr sz="298"/>
            </a:lvl2pPr>
            <a:lvl3pPr marL="194493" indent="0">
              <a:buNone/>
              <a:defRPr sz="255"/>
            </a:lvl3pPr>
            <a:lvl4pPr marL="291739" indent="0">
              <a:buNone/>
              <a:defRPr sz="213"/>
            </a:lvl4pPr>
            <a:lvl5pPr marL="388986" indent="0">
              <a:buNone/>
              <a:defRPr sz="213"/>
            </a:lvl5pPr>
            <a:lvl6pPr marL="486232" indent="0">
              <a:buNone/>
              <a:defRPr sz="213"/>
            </a:lvl6pPr>
            <a:lvl7pPr marL="583479" indent="0">
              <a:buNone/>
              <a:defRPr sz="213"/>
            </a:lvl7pPr>
            <a:lvl8pPr marL="680725" indent="0">
              <a:buNone/>
              <a:defRPr sz="213"/>
            </a:lvl8pPr>
            <a:lvl9pPr marL="777972" indent="0">
              <a:buNone/>
              <a:defRPr sz="21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DAB4-684B-40D3-81CF-E3B3A4B99E34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8D61-DCCF-41A7-9F00-311F3C47B5A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3698" y="285593"/>
            <a:ext cx="1677293" cy="1036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698" y="1427960"/>
            <a:ext cx="1677293" cy="3403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3697" y="4971786"/>
            <a:ext cx="437555" cy="28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ADAB4-684B-40D3-81CF-E3B3A4B99E34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4178" y="4971786"/>
            <a:ext cx="656332" cy="28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73436" y="4971786"/>
            <a:ext cx="437555" cy="28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88D61-DCCF-41A7-9F00-311F3C47B5A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9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94493" rtl="0" eaLnBrk="1" latinLnBrk="0" hangingPunct="1">
        <a:lnSpc>
          <a:spcPct val="90000"/>
        </a:lnSpc>
        <a:spcBef>
          <a:spcPct val="0"/>
        </a:spcBef>
        <a:buNone/>
        <a:defRPr sz="9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623" indent="-48623" algn="l" defTabSz="194493" rtl="0" eaLnBrk="1" latinLnBrk="0" hangingPunct="1">
        <a:lnSpc>
          <a:spcPct val="90000"/>
        </a:lnSpc>
        <a:spcBef>
          <a:spcPts val="213"/>
        </a:spcBef>
        <a:buFont typeface="Arial" panose="020B0604020202020204" pitchFamily="34" charset="0"/>
        <a:buChar char="•"/>
        <a:defRPr sz="596" kern="1200">
          <a:solidFill>
            <a:schemeClr val="tx1"/>
          </a:solidFill>
          <a:latin typeface="+mn-lt"/>
          <a:ea typeface="+mn-ea"/>
          <a:cs typeface="+mn-cs"/>
        </a:defRPr>
      </a:lvl1pPr>
      <a:lvl2pPr marL="145870" indent="-48623" algn="l" defTabSz="194493" rtl="0" eaLnBrk="1" latinLnBrk="0" hangingPunct="1">
        <a:lnSpc>
          <a:spcPct val="90000"/>
        </a:lnSpc>
        <a:spcBef>
          <a:spcPts val="106"/>
        </a:spcBef>
        <a:buFont typeface="Arial" panose="020B0604020202020204" pitchFamily="34" charset="0"/>
        <a:buChar char="•"/>
        <a:defRPr sz="510" kern="1200">
          <a:solidFill>
            <a:schemeClr val="tx1"/>
          </a:solidFill>
          <a:latin typeface="+mn-lt"/>
          <a:ea typeface="+mn-ea"/>
          <a:cs typeface="+mn-cs"/>
        </a:defRPr>
      </a:lvl2pPr>
      <a:lvl3pPr marL="243116" indent="-48623" algn="l" defTabSz="194493" rtl="0" eaLnBrk="1" latinLnBrk="0" hangingPunct="1">
        <a:lnSpc>
          <a:spcPct val="90000"/>
        </a:lnSpc>
        <a:spcBef>
          <a:spcPts val="106"/>
        </a:spcBef>
        <a:buFont typeface="Arial" panose="020B0604020202020204" pitchFamily="34" charset="0"/>
        <a:buChar char="•"/>
        <a:defRPr sz="425" kern="1200">
          <a:solidFill>
            <a:schemeClr val="tx1"/>
          </a:solidFill>
          <a:latin typeface="+mn-lt"/>
          <a:ea typeface="+mn-ea"/>
          <a:cs typeface="+mn-cs"/>
        </a:defRPr>
      </a:lvl3pPr>
      <a:lvl4pPr marL="340363" indent="-48623" algn="l" defTabSz="194493" rtl="0" eaLnBrk="1" latinLnBrk="0" hangingPunct="1">
        <a:lnSpc>
          <a:spcPct val="90000"/>
        </a:lnSpc>
        <a:spcBef>
          <a:spcPts val="106"/>
        </a:spcBef>
        <a:buFont typeface="Arial" panose="020B0604020202020204" pitchFamily="34" charset="0"/>
        <a:buChar char="•"/>
        <a:defRPr sz="383" kern="1200">
          <a:solidFill>
            <a:schemeClr val="tx1"/>
          </a:solidFill>
          <a:latin typeface="+mn-lt"/>
          <a:ea typeface="+mn-ea"/>
          <a:cs typeface="+mn-cs"/>
        </a:defRPr>
      </a:lvl4pPr>
      <a:lvl5pPr marL="437609" indent="-48623" algn="l" defTabSz="194493" rtl="0" eaLnBrk="1" latinLnBrk="0" hangingPunct="1">
        <a:lnSpc>
          <a:spcPct val="90000"/>
        </a:lnSpc>
        <a:spcBef>
          <a:spcPts val="106"/>
        </a:spcBef>
        <a:buFont typeface="Arial" panose="020B0604020202020204" pitchFamily="34" charset="0"/>
        <a:buChar char="•"/>
        <a:defRPr sz="383" kern="1200">
          <a:solidFill>
            <a:schemeClr val="tx1"/>
          </a:solidFill>
          <a:latin typeface="+mn-lt"/>
          <a:ea typeface="+mn-ea"/>
          <a:cs typeface="+mn-cs"/>
        </a:defRPr>
      </a:lvl5pPr>
      <a:lvl6pPr marL="534855" indent="-48623" algn="l" defTabSz="194493" rtl="0" eaLnBrk="1" latinLnBrk="0" hangingPunct="1">
        <a:lnSpc>
          <a:spcPct val="90000"/>
        </a:lnSpc>
        <a:spcBef>
          <a:spcPts val="106"/>
        </a:spcBef>
        <a:buFont typeface="Arial" panose="020B0604020202020204" pitchFamily="34" charset="0"/>
        <a:buChar char="•"/>
        <a:defRPr sz="383" kern="1200">
          <a:solidFill>
            <a:schemeClr val="tx1"/>
          </a:solidFill>
          <a:latin typeface="+mn-lt"/>
          <a:ea typeface="+mn-ea"/>
          <a:cs typeface="+mn-cs"/>
        </a:defRPr>
      </a:lvl6pPr>
      <a:lvl7pPr marL="632102" indent="-48623" algn="l" defTabSz="194493" rtl="0" eaLnBrk="1" latinLnBrk="0" hangingPunct="1">
        <a:lnSpc>
          <a:spcPct val="90000"/>
        </a:lnSpc>
        <a:spcBef>
          <a:spcPts val="106"/>
        </a:spcBef>
        <a:buFont typeface="Arial" panose="020B0604020202020204" pitchFamily="34" charset="0"/>
        <a:buChar char="•"/>
        <a:defRPr sz="383" kern="1200">
          <a:solidFill>
            <a:schemeClr val="tx1"/>
          </a:solidFill>
          <a:latin typeface="+mn-lt"/>
          <a:ea typeface="+mn-ea"/>
          <a:cs typeface="+mn-cs"/>
        </a:defRPr>
      </a:lvl7pPr>
      <a:lvl8pPr marL="729348" indent="-48623" algn="l" defTabSz="194493" rtl="0" eaLnBrk="1" latinLnBrk="0" hangingPunct="1">
        <a:lnSpc>
          <a:spcPct val="90000"/>
        </a:lnSpc>
        <a:spcBef>
          <a:spcPts val="106"/>
        </a:spcBef>
        <a:buFont typeface="Arial" panose="020B0604020202020204" pitchFamily="34" charset="0"/>
        <a:buChar char="•"/>
        <a:defRPr sz="383" kern="1200">
          <a:solidFill>
            <a:schemeClr val="tx1"/>
          </a:solidFill>
          <a:latin typeface="+mn-lt"/>
          <a:ea typeface="+mn-ea"/>
          <a:cs typeface="+mn-cs"/>
        </a:defRPr>
      </a:lvl8pPr>
      <a:lvl9pPr marL="826595" indent="-48623" algn="l" defTabSz="194493" rtl="0" eaLnBrk="1" latinLnBrk="0" hangingPunct="1">
        <a:lnSpc>
          <a:spcPct val="90000"/>
        </a:lnSpc>
        <a:spcBef>
          <a:spcPts val="106"/>
        </a:spcBef>
        <a:buFont typeface="Arial" panose="020B0604020202020204" pitchFamily="34" charset="0"/>
        <a:buChar char="•"/>
        <a:defRPr sz="3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4493" rtl="0" eaLnBrk="1" latinLnBrk="0" hangingPunct="1">
        <a:defRPr sz="383" kern="1200">
          <a:solidFill>
            <a:schemeClr val="tx1"/>
          </a:solidFill>
          <a:latin typeface="+mn-lt"/>
          <a:ea typeface="+mn-ea"/>
          <a:cs typeface="+mn-cs"/>
        </a:defRPr>
      </a:lvl1pPr>
      <a:lvl2pPr marL="97246" algn="l" defTabSz="194493" rtl="0" eaLnBrk="1" latinLnBrk="0" hangingPunct="1">
        <a:defRPr sz="383" kern="1200">
          <a:solidFill>
            <a:schemeClr val="tx1"/>
          </a:solidFill>
          <a:latin typeface="+mn-lt"/>
          <a:ea typeface="+mn-ea"/>
          <a:cs typeface="+mn-cs"/>
        </a:defRPr>
      </a:lvl2pPr>
      <a:lvl3pPr marL="194493" algn="l" defTabSz="194493" rtl="0" eaLnBrk="1" latinLnBrk="0" hangingPunct="1">
        <a:defRPr sz="383" kern="1200">
          <a:solidFill>
            <a:schemeClr val="tx1"/>
          </a:solidFill>
          <a:latin typeface="+mn-lt"/>
          <a:ea typeface="+mn-ea"/>
          <a:cs typeface="+mn-cs"/>
        </a:defRPr>
      </a:lvl3pPr>
      <a:lvl4pPr marL="291739" algn="l" defTabSz="194493" rtl="0" eaLnBrk="1" latinLnBrk="0" hangingPunct="1">
        <a:defRPr sz="383" kern="1200">
          <a:solidFill>
            <a:schemeClr val="tx1"/>
          </a:solidFill>
          <a:latin typeface="+mn-lt"/>
          <a:ea typeface="+mn-ea"/>
          <a:cs typeface="+mn-cs"/>
        </a:defRPr>
      </a:lvl4pPr>
      <a:lvl5pPr marL="388986" algn="l" defTabSz="194493" rtl="0" eaLnBrk="1" latinLnBrk="0" hangingPunct="1">
        <a:defRPr sz="383" kern="1200">
          <a:solidFill>
            <a:schemeClr val="tx1"/>
          </a:solidFill>
          <a:latin typeface="+mn-lt"/>
          <a:ea typeface="+mn-ea"/>
          <a:cs typeface="+mn-cs"/>
        </a:defRPr>
      </a:lvl5pPr>
      <a:lvl6pPr marL="486232" algn="l" defTabSz="194493" rtl="0" eaLnBrk="1" latinLnBrk="0" hangingPunct="1">
        <a:defRPr sz="383" kern="1200">
          <a:solidFill>
            <a:schemeClr val="tx1"/>
          </a:solidFill>
          <a:latin typeface="+mn-lt"/>
          <a:ea typeface="+mn-ea"/>
          <a:cs typeface="+mn-cs"/>
        </a:defRPr>
      </a:lvl6pPr>
      <a:lvl7pPr marL="583479" algn="l" defTabSz="194493" rtl="0" eaLnBrk="1" latinLnBrk="0" hangingPunct="1">
        <a:defRPr sz="383" kern="1200">
          <a:solidFill>
            <a:schemeClr val="tx1"/>
          </a:solidFill>
          <a:latin typeface="+mn-lt"/>
          <a:ea typeface="+mn-ea"/>
          <a:cs typeface="+mn-cs"/>
        </a:defRPr>
      </a:lvl7pPr>
      <a:lvl8pPr marL="680725" algn="l" defTabSz="194493" rtl="0" eaLnBrk="1" latinLnBrk="0" hangingPunct="1">
        <a:defRPr sz="383" kern="1200">
          <a:solidFill>
            <a:schemeClr val="tx1"/>
          </a:solidFill>
          <a:latin typeface="+mn-lt"/>
          <a:ea typeface="+mn-ea"/>
          <a:cs typeface="+mn-cs"/>
        </a:defRPr>
      </a:lvl8pPr>
      <a:lvl9pPr marL="777972" algn="l" defTabSz="194493" rtl="0" eaLnBrk="1" latinLnBrk="0" hangingPunct="1">
        <a:defRPr sz="3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9EB150-DD5B-1DF3-6B2E-43F199382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944688" cy="5364163"/>
          </a:xfrm>
        </p:spPr>
        <p:txBody>
          <a:bodyPr anchor="ctr">
            <a:normAutofit/>
          </a:bodyPr>
          <a:lstStyle/>
          <a:p>
            <a:br>
              <a:rPr lang="fr-FR" sz="1600" b="1" dirty="0">
                <a:solidFill>
                  <a:srgbClr val="063B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1600" b="1" dirty="0">
                <a:solidFill>
                  <a:srgbClr val="063B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1600" b="1" dirty="0">
                <a:solidFill>
                  <a:srgbClr val="063B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600" b="1" dirty="0">
                <a:solidFill>
                  <a:srgbClr val="063B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br>
              <a:rPr lang="fr-FR" sz="1600" b="1" dirty="0">
                <a:solidFill>
                  <a:srgbClr val="063B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1600" b="1" dirty="0">
                <a:solidFill>
                  <a:srgbClr val="063B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600" b="1" dirty="0">
                <a:solidFill>
                  <a:srgbClr val="063B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Ophtalmologique</a:t>
            </a:r>
            <a:br>
              <a:rPr lang="fr-FR" sz="1600" b="1" dirty="0">
                <a:solidFill>
                  <a:srgbClr val="063B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1600" b="1" dirty="0">
                <a:solidFill>
                  <a:srgbClr val="063B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600" b="1" dirty="0">
                <a:solidFill>
                  <a:srgbClr val="063B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</a:t>
            </a:r>
            <a:r>
              <a:rPr lang="fr-FR" sz="1600" b="1" dirty="0" err="1">
                <a:solidFill>
                  <a:srgbClr val="063B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Pairay</a:t>
            </a:r>
            <a:b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915EE2D-EC55-BF92-2888-41D49716F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18"/>
            <a:ext cx="1944688" cy="194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65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9EB150-DD5B-1DF3-6B2E-43F199382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944688" cy="5364163"/>
          </a:xfrm>
        </p:spPr>
        <p:txBody>
          <a:bodyPr anchor="ctr">
            <a:normAutofit/>
          </a:bodyPr>
          <a:lstStyle/>
          <a:p>
            <a:br>
              <a:rPr lang="fr-FR" sz="1600" b="1" dirty="0">
                <a:solidFill>
                  <a:srgbClr val="063B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1600" b="1" dirty="0">
                <a:solidFill>
                  <a:srgbClr val="063B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1600" b="1" dirty="0">
                <a:solidFill>
                  <a:srgbClr val="063B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1600" b="1" dirty="0">
                <a:solidFill>
                  <a:srgbClr val="063B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600" b="1" dirty="0">
                <a:solidFill>
                  <a:srgbClr val="063B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Clinique</a:t>
            </a:r>
            <a:br>
              <a:rPr lang="fr-FR" sz="1600" b="1" dirty="0">
                <a:solidFill>
                  <a:srgbClr val="063B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1600" b="1" dirty="0">
                <a:solidFill>
                  <a:srgbClr val="063B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600" b="1" dirty="0">
                <a:solidFill>
                  <a:srgbClr val="063B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br>
              <a:rPr lang="fr-FR" sz="1600" b="1" dirty="0">
                <a:solidFill>
                  <a:srgbClr val="063B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1600" b="1" dirty="0">
                <a:solidFill>
                  <a:srgbClr val="063B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600" b="1" dirty="0">
                <a:solidFill>
                  <a:srgbClr val="063B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l’œil sec</a:t>
            </a:r>
            <a:b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5A891F7-5A5D-7A70-4BBD-0A90BB4B6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366"/>
            <a:ext cx="1944688" cy="194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167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28</Words>
  <Application>Microsoft Office PowerPoint</Application>
  <PresentationFormat>Personnalisé</PresentationFormat>
  <Paragraphs>2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   Centre  Ophtalmologique  du Pairay  </vt:lpstr>
      <vt:lpstr>    Clinique  de   l’œil sec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Centre  Ophtalmologique  du Pairay  </dc:title>
  <dc:creator>François-Xavier Crahay</dc:creator>
  <cp:lastModifiedBy>François-Xavier Crahay</cp:lastModifiedBy>
  <cp:revision>3</cp:revision>
  <dcterms:created xsi:type="dcterms:W3CDTF">2023-04-30T21:01:24Z</dcterms:created>
  <dcterms:modified xsi:type="dcterms:W3CDTF">2023-05-14T21:47:05Z</dcterms:modified>
</cp:coreProperties>
</file>